
<file path=[Content_Types].xml><?xml version="1.0" encoding="utf-8"?>
<Types xmlns="http://schemas.openxmlformats.org/package/2006/content-types">
  <Default Extension="glb" ContentType="model/gltf.binary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60" r:id="rId4"/>
    <p:sldId id="261" r:id="rId5"/>
    <p:sldId id="262" r:id="rId6"/>
    <p:sldId id="258" r:id="rId7"/>
    <p:sldId id="259" r:id="rId8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Student" initials="S" lastIdx="2" clrIdx="0">
    <p:extLst>
      <p:ext uri="{19B8F6BF-5375-455C-9EA6-DF929625EA0E}">
        <p15:presenceInfo xmlns:p15="http://schemas.microsoft.com/office/powerpoint/2012/main" userId="Student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60"/>
  </p:normalViewPr>
  <p:slideViewPr>
    <p:cSldViewPr snapToGrid="0">
      <p:cViewPr>
        <p:scale>
          <a:sx n="62" d="100"/>
          <a:sy n="62" d="100"/>
        </p:scale>
        <p:origin x="2274" y="14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model3d1.glb>
</file>

<file path=ppt/media/model3d2.glb>
</file>

<file path=ppt/media/model3d3.glb>
</file>

<file path=ppt/media/model3d4.glb>
</file>

<file path=ppt/media/model3d5.glb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0A0E36-B69B-4DA0-BF7E-581C1482238F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0065389-8174-4299-A511-ECE7A8F3D091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482843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3EDE1057-9138-4F5B-969E-6D1AEBCA90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6D0AAE7-AFEB-4249-8A8E-2D64DB0E051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33768F4-11B4-4ADA-8589-206955DA94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BFF01F2-8D50-4F6A-BBDA-5AA1E8A4A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617C3878-28F3-40C6-9956-F720FD211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844945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4D2CB30-CD78-4C7B-85E9-1306FB69EC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A511614-FF7F-4EDC-BE5C-1D12F820F8B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D64F50FB-DE12-409A-83CA-DBC8BA3177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638D55BC-7026-401E-AE56-62518FC2E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086F98F9-8FE1-4D7A-80A2-B111627C62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418281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8C0477C6-FBF3-4C8D-AFA6-7C37E655C1E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A472A5D7-8F20-44A5-831F-3DA0B545EB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047285C-C819-4011-8322-C65A8E170E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E807982D-8704-4F14-904F-0EE40E8085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C95644D5-F4DE-4F46-ADA3-D5478881CC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694249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D6B79EE-DCA7-4D15-A0E2-8C16556F3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EDE46D8-12EF-492C-90B1-6D3BD82E9C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7BBCD504-5A57-4CBE-96F2-DEEC45CE99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8F852F81-6884-4FB4-A9CE-26F3C53D44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1D5D0D7D-91D9-4B3E-8145-169D71D88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34224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01D002A-99EA-4441-A2A7-EB073FA541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43D57E6-104C-421E-9F2A-2D7A0FB430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B3C842-4F3D-4D7B-93E1-D7F3DCCDA1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FC5BA310-5F9F-430B-AC5F-2127ADBA1C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89450D1-6026-4E14-B288-EAC502ECB6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83790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1CDEC1B-1414-4B0E-BB07-290B3F6777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C2DADC86-72FD-41AE-8FAA-A3E29D1E89C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5B753A5B-1C45-4382-83C5-57F7FAE5D3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487376A-200D-4534-80C5-8192BE92A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319936F-16AF-4086-ADE2-B3781F5DB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BAEE3468-7594-46D0-A447-BDADE1A361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5233869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F09C8AF0-7907-41C3-A0FB-F1D61BD6C1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DEA428C3-61E4-48FB-A194-B20A1B49493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6B55160F-6A03-40CC-9F98-A766C312E5F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B207A28B-49E7-46C2-9660-2F383DFB0AD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5396F36A-F740-40DE-8520-3BA0A8395B1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5F77EFC2-1A90-4303-A314-61CA305775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4B5FDB03-19D9-48F4-8A05-EE172AB078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65D09A88-EA05-4F01-B61F-4F39F23D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706087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40D70FD1-4927-43DD-96E8-CD8301F616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81BC37C-A867-4AD8-A7F0-7089426DB8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647AF8E5-E510-4D5F-A9C1-9284FB86F4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D6C54951-01D4-471D-977E-68C8734196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839118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BCDD3124-E7DC-4061-8D76-5F7165543F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1B8F94DC-1DDA-454C-B472-B576E5702F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F528138-EA60-467B-9798-F1112083A8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779548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50CFC5-270B-40B1-99F9-A2314EB71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75955065-B582-4165-A872-BB9D66A3F8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FF1A7BC8-0CE5-44CD-948D-7E2488B238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6EA4E095-D7DF-40C7-9740-DB1EB2DD90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ECABAF17-04DE-4947-A06C-D3C5ACDA03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5A9E167A-A5A9-454F-93B9-FF037D986E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125126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D9B8CC2-167F-4798-B184-7EE6F0E6F0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BC6B03C8-4F38-4AC6-B510-D780A1C5FE8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C863CBAD-00D9-4235-8EC5-93A05EAD965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8E6F0115-ED9E-46F7-B1E0-34A77BD8CB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B52EC307-104C-4885-97F0-6EE056A4E1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6DB07652-2EE8-4E0F-AB3C-BC5DDE2B3D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167804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630C236-E66F-431F-8DEC-3BACD1DBA4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EB41FCA9-6D6D-4A5C-A49B-E1769644A4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A3235C5-BB9A-4C88-AFEF-2CAB819E37B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8DC1C2-844D-4BA6-B1B6-2866EC3C1AB0}" type="datetimeFigureOut">
              <a:rPr lang="ru-RU" smtClean="0"/>
              <a:t>15.12.2024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06932C6-EF19-4D85-A532-7005495990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3142566-2F27-4300-BA54-18B5EA188D8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9CD22AD-90E8-4749-8AB7-00FAAEC765A2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0836275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7.xml"/><Relationship Id="rId1" Type="http://schemas.openxmlformats.org/officeDocument/2006/relationships/slideLayout" Target="../slideLayouts/slideLayout7.xml"/><Relationship Id="rId4" Type="http://schemas.openxmlformats.org/officeDocument/2006/relationships/slide" Target="slide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1.xml"/><Relationship Id="rId2" Type="http://schemas.openxmlformats.org/officeDocument/2006/relationships/slide" Target="slide4.xml"/><Relationship Id="rId1" Type="http://schemas.openxmlformats.org/officeDocument/2006/relationships/slideLayout" Target="../slideLayouts/slideLayout7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5.xml"/><Relationship Id="rId2" Type="http://schemas.openxmlformats.org/officeDocument/2006/relationships/slide" Target="slide2.xml"/><Relationship Id="rId1" Type="http://schemas.openxmlformats.org/officeDocument/2006/relationships/slideLayout" Target="../slideLayouts/slideLayout7.xml"/><Relationship Id="rId5" Type="http://schemas.openxmlformats.org/officeDocument/2006/relationships/slide" Target="slide3.xml"/><Relationship Id="rId4" Type="http://schemas.openxmlformats.org/officeDocument/2006/relationships/slide" Target="slide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" Target="slide4.xml"/><Relationship Id="rId2" Type="http://schemas.openxmlformats.org/officeDocument/2006/relationships/slide" Target="slide3.xml"/><Relationship Id="rId1" Type="http://schemas.openxmlformats.org/officeDocument/2006/relationships/slideLayout" Target="../slideLayouts/slideLayout7.xml"/><Relationship Id="rId6" Type="http://schemas.openxmlformats.org/officeDocument/2006/relationships/slide" Target="slide1.xml"/><Relationship Id="rId5" Type="http://schemas.openxmlformats.org/officeDocument/2006/relationships/slide" Target="slide6.xml"/><Relationship Id="rId4" Type="http://schemas.openxmlformats.org/officeDocument/2006/relationships/slide" Target="slide7.xml"/></Relationships>
</file>

<file path=ppt/slides/_rels/slide6.xml.rels><?xml version="1.0" encoding="UTF-8" standalone="yes"?>
<Relationships xmlns="http://schemas.openxmlformats.org/package/2006/relationships"><Relationship Id="rId8" Type="http://schemas.microsoft.com/office/2017/06/relationships/model3d" Target="../media/model3d4.glb"/><Relationship Id="rId3" Type="http://schemas.openxmlformats.org/officeDocument/2006/relationships/image" Target="../media/image1.png"/><Relationship Id="rId7" Type="http://schemas.openxmlformats.org/officeDocument/2006/relationships/image" Target="../media/image3.png"/><Relationship Id="rId2" Type="http://schemas.microsoft.com/office/2017/06/relationships/model3d" Target="../media/model3d1.glb"/><Relationship Id="rId1" Type="http://schemas.openxmlformats.org/officeDocument/2006/relationships/slideLayout" Target="../slideLayouts/slideLayout7.xml"/><Relationship Id="rId6" Type="http://schemas.microsoft.com/office/2017/06/relationships/model3d" Target="../media/model3d3.glb"/><Relationship Id="rId5" Type="http://schemas.openxmlformats.org/officeDocument/2006/relationships/image" Target="../media/image2.png"/><Relationship Id="rId4" Type="http://schemas.microsoft.com/office/2017/06/relationships/model3d" Target="../media/model3d2.glb"/><Relationship Id="rId9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microsoft.com/office/2017/06/relationships/model3d" Target="../media/model3d5.glb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Равнобедренный треугольник 23">
            <a:hlinkClick r:id="rId2" action="ppaction://hlinksldjump"/>
            <a:extLst>
              <a:ext uri="{FF2B5EF4-FFF2-40B4-BE49-F238E27FC236}">
                <a16:creationId xmlns:a16="http://schemas.microsoft.com/office/drawing/2014/main" id="{FB88094D-5966-4CFE-8167-071438448C23}"/>
              </a:ext>
            </a:extLst>
          </p:cNvPr>
          <p:cNvSpPr/>
          <p:nvPr/>
        </p:nvSpPr>
        <p:spPr>
          <a:xfrm>
            <a:off x="1576754" y="92612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/>
          </a:p>
        </p:txBody>
      </p:sp>
      <p:sp>
        <p:nvSpPr>
          <p:cNvPr id="25" name="Равнобедренный треугольник 24">
            <a:hlinkClick r:id="rId2" action="ppaction://hlinksldjump"/>
            <a:extLst>
              <a:ext uri="{FF2B5EF4-FFF2-40B4-BE49-F238E27FC236}">
                <a16:creationId xmlns:a16="http://schemas.microsoft.com/office/drawing/2014/main" id="{E3F43242-6FE4-4CA4-8214-7E8FEE434E63}"/>
              </a:ext>
            </a:extLst>
          </p:cNvPr>
          <p:cNvSpPr/>
          <p:nvPr/>
        </p:nvSpPr>
        <p:spPr>
          <a:xfrm>
            <a:off x="1576754" y="342900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" name="Равнобедренный треугольник 25">
            <a:hlinkClick r:id="rId2" action="ppaction://hlinksldjump"/>
            <a:extLst>
              <a:ext uri="{FF2B5EF4-FFF2-40B4-BE49-F238E27FC236}">
                <a16:creationId xmlns:a16="http://schemas.microsoft.com/office/drawing/2014/main" id="{5B77D140-17E1-481F-937E-FF406A6C9FF7}"/>
              </a:ext>
            </a:extLst>
          </p:cNvPr>
          <p:cNvSpPr/>
          <p:nvPr/>
        </p:nvSpPr>
        <p:spPr>
          <a:xfrm>
            <a:off x="5158154" y="92612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7" name="Равнобедренный треугольник 26">
            <a:hlinkClick r:id="rId3" action="ppaction://hlinksldjump"/>
            <a:extLst>
              <a:ext uri="{FF2B5EF4-FFF2-40B4-BE49-F238E27FC236}">
                <a16:creationId xmlns:a16="http://schemas.microsoft.com/office/drawing/2014/main" id="{D5E16C5C-7750-4FAE-B91D-E3A9973AF984}"/>
              </a:ext>
            </a:extLst>
          </p:cNvPr>
          <p:cNvSpPr/>
          <p:nvPr/>
        </p:nvSpPr>
        <p:spPr>
          <a:xfrm>
            <a:off x="5158154" y="342900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33976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авнобедренный треугольник 1">
            <a:hlinkClick r:id="rId2" action="ppaction://hlinksldjump"/>
            <a:extLst>
              <a:ext uri="{FF2B5EF4-FFF2-40B4-BE49-F238E27FC236}">
                <a16:creationId xmlns:a16="http://schemas.microsoft.com/office/drawing/2014/main" id="{9EBA6EE0-76AD-4F53-9AF0-CBC840239CB7}"/>
              </a:ext>
            </a:extLst>
          </p:cNvPr>
          <p:cNvSpPr/>
          <p:nvPr/>
        </p:nvSpPr>
        <p:spPr>
          <a:xfrm>
            <a:off x="4960055" y="1023226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3" name="Равнобедренный треугольник 2">
            <a:hlinkClick r:id="rId3" action="ppaction://hlinksldjump"/>
            <a:extLst>
              <a:ext uri="{FF2B5EF4-FFF2-40B4-BE49-F238E27FC236}">
                <a16:creationId xmlns:a16="http://schemas.microsoft.com/office/drawing/2014/main" id="{8908ED55-45B5-42DD-80EA-BBAF8663E7EF}"/>
              </a:ext>
            </a:extLst>
          </p:cNvPr>
          <p:cNvSpPr/>
          <p:nvPr/>
        </p:nvSpPr>
        <p:spPr>
          <a:xfrm>
            <a:off x="1793631" y="3974122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4" name="Равнобедренный треугольник 3">
            <a:hlinkClick r:id="rId4" action="ppaction://hlinksldjump"/>
            <a:extLst>
              <a:ext uri="{FF2B5EF4-FFF2-40B4-BE49-F238E27FC236}">
                <a16:creationId xmlns:a16="http://schemas.microsoft.com/office/drawing/2014/main" id="{C880CA28-0E6B-4FA0-9655-C8E83ED0B071}"/>
              </a:ext>
            </a:extLst>
          </p:cNvPr>
          <p:cNvSpPr/>
          <p:nvPr/>
        </p:nvSpPr>
        <p:spPr>
          <a:xfrm>
            <a:off x="1793631" y="1023226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5" name="Равнобедренный треугольник 4">
            <a:hlinkClick r:id="rId4" action="ppaction://hlinksldjump"/>
            <a:extLst>
              <a:ext uri="{FF2B5EF4-FFF2-40B4-BE49-F238E27FC236}">
                <a16:creationId xmlns:a16="http://schemas.microsoft.com/office/drawing/2014/main" id="{5C51EE2D-EBDB-41AB-BF03-34008C160E0E}"/>
              </a:ext>
            </a:extLst>
          </p:cNvPr>
          <p:cNvSpPr/>
          <p:nvPr/>
        </p:nvSpPr>
        <p:spPr>
          <a:xfrm>
            <a:off x="4960055" y="397412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483006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авнобедренный треугольник 1">
            <a:hlinkClick r:id="rId2" action="ppaction://hlinksldjump"/>
            <a:extLst>
              <a:ext uri="{FF2B5EF4-FFF2-40B4-BE49-F238E27FC236}">
                <a16:creationId xmlns:a16="http://schemas.microsoft.com/office/drawing/2014/main" id="{FB88094D-5966-4CFE-8167-071438448C23}"/>
              </a:ext>
            </a:extLst>
          </p:cNvPr>
          <p:cNvSpPr/>
          <p:nvPr/>
        </p:nvSpPr>
        <p:spPr>
          <a:xfrm>
            <a:off x="3502269" y="1119554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3" name="Равнобедренный треугольник 2">
            <a:hlinkClick r:id="rId2" action="ppaction://hlinksldjump"/>
            <a:extLst>
              <a:ext uri="{FF2B5EF4-FFF2-40B4-BE49-F238E27FC236}">
                <a16:creationId xmlns:a16="http://schemas.microsoft.com/office/drawing/2014/main" id="{E3F43242-6FE4-4CA4-8214-7E8FEE434E63}"/>
              </a:ext>
            </a:extLst>
          </p:cNvPr>
          <p:cNvSpPr/>
          <p:nvPr/>
        </p:nvSpPr>
        <p:spPr>
          <a:xfrm>
            <a:off x="6919546" y="1119554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4" name="Равнобедренный треугольник 3">
            <a:hlinkClick r:id="rId3" action="ppaction://hlinksldjump"/>
            <a:extLst>
              <a:ext uri="{FF2B5EF4-FFF2-40B4-BE49-F238E27FC236}">
                <a16:creationId xmlns:a16="http://schemas.microsoft.com/office/drawing/2014/main" id="{5B77D140-17E1-481F-937E-FF406A6C9FF7}"/>
              </a:ext>
            </a:extLst>
          </p:cNvPr>
          <p:cNvSpPr/>
          <p:nvPr/>
        </p:nvSpPr>
        <p:spPr>
          <a:xfrm>
            <a:off x="3502269" y="3722077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5" name="Равнобедренный треугольник 4">
            <a:hlinkClick r:id="rId4" action="ppaction://hlinksldjump"/>
            <a:extLst>
              <a:ext uri="{FF2B5EF4-FFF2-40B4-BE49-F238E27FC236}">
                <a16:creationId xmlns:a16="http://schemas.microsoft.com/office/drawing/2014/main" id="{D5E16C5C-7750-4FAE-B91D-E3A9973AF984}"/>
              </a:ext>
            </a:extLst>
          </p:cNvPr>
          <p:cNvSpPr/>
          <p:nvPr/>
        </p:nvSpPr>
        <p:spPr>
          <a:xfrm>
            <a:off x="6919546" y="3722077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757390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Равнобедренный треугольник 7">
            <a:hlinkClick r:id="rId2" action="ppaction://hlinksldjump"/>
            <a:extLst>
              <a:ext uri="{FF2B5EF4-FFF2-40B4-BE49-F238E27FC236}">
                <a16:creationId xmlns:a16="http://schemas.microsoft.com/office/drawing/2014/main" id="{5B7BC781-067C-4A87-A995-09A8D412DD1C}"/>
              </a:ext>
            </a:extLst>
          </p:cNvPr>
          <p:cNvSpPr/>
          <p:nvPr/>
        </p:nvSpPr>
        <p:spPr>
          <a:xfrm>
            <a:off x="2765894" y="1119552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9" name="Равнобедренный треугольник 8">
            <a:hlinkClick r:id="rId3" action="ppaction://hlinksldjump"/>
            <a:extLst>
              <a:ext uri="{FF2B5EF4-FFF2-40B4-BE49-F238E27FC236}">
                <a16:creationId xmlns:a16="http://schemas.microsoft.com/office/drawing/2014/main" id="{6C5A3FAD-F86B-4B88-8E88-C5561BECC547}"/>
              </a:ext>
            </a:extLst>
          </p:cNvPr>
          <p:cNvSpPr/>
          <p:nvPr/>
        </p:nvSpPr>
        <p:spPr>
          <a:xfrm>
            <a:off x="5341599" y="111955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0" name="Равнобедренный треугольник 9">
            <a:hlinkClick r:id="rId3" action="ppaction://hlinksldjump"/>
            <a:extLst>
              <a:ext uri="{FF2B5EF4-FFF2-40B4-BE49-F238E27FC236}">
                <a16:creationId xmlns:a16="http://schemas.microsoft.com/office/drawing/2014/main" id="{A02C0588-4FC7-40A8-965C-2A3276853D4D}"/>
              </a:ext>
            </a:extLst>
          </p:cNvPr>
          <p:cNvSpPr/>
          <p:nvPr/>
        </p:nvSpPr>
        <p:spPr>
          <a:xfrm>
            <a:off x="249270" y="1119553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1" name="Равнобедренный треугольник 10">
            <a:extLst>
              <a:ext uri="{FF2B5EF4-FFF2-40B4-BE49-F238E27FC236}">
                <a16:creationId xmlns:a16="http://schemas.microsoft.com/office/drawing/2014/main" id="{C85EE27E-918B-4E84-A864-3D0627DA90CC}"/>
              </a:ext>
            </a:extLst>
          </p:cNvPr>
          <p:cNvSpPr/>
          <p:nvPr/>
        </p:nvSpPr>
        <p:spPr>
          <a:xfrm>
            <a:off x="7793486" y="111955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2" name="Равнобедренный треугольник 11">
            <a:hlinkClick r:id="rId3" action="ppaction://hlinksldjump"/>
            <a:extLst>
              <a:ext uri="{FF2B5EF4-FFF2-40B4-BE49-F238E27FC236}">
                <a16:creationId xmlns:a16="http://schemas.microsoft.com/office/drawing/2014/main" id="{CF3CF20E-7116-4143-8729-3B12DF46B77D}"/>
              </a:ext>
            </a:extLst>
          </p:cNvPr>
          <p:cNvSpPr/>
          <p:nvPr/>
        </p:nvSpPr>
        <p:spPr>
          <a:xfrm>
            <a:off x="7793486" y="1119548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3" name="Равнобедренный тре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4BD1E277-8627-44DD-AA8F-F77430FA01C3}"/>
              </a:ext>
            </a:extLst>
          </p:cNvPr>
          <p:cNvSpPr/>
          <p:nvPr/>
        </p:nvSpPr>
        <p:spPr>
          <a:xfrm>
            <a:off x="7755723" y="3722079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4" name="Равнобедренный треугольник 13">
            <a:hlinkClick r:id="rId4" action="ppaction://hlinksldjump"/>
            <a:extLst>
              <a:ext uri="{FF2B5EF4-FFF2-40B4-BE49-F238E27FC236}">
                <a16:creationId xmlns:a16="http://schemas.microsoft.com/office/drawing/2014/main" id="{6B2A3059-2224-41E9-9F3C-63C7150F3DE6}"/>
              </a:ext>
            </a:extLst>
          </p:cNvPr>
          <p:cNvSpPr/>
          <p:nvPr/>
        </p:nvSpPr>
        <p:spPr>
          <a:xfrm>
            <a:off x="2699679" y="372208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5" name="Равнобедренный треугольник 14">
            <a:hlinkClick r:id="rId5" action="ppaction://hlinksldjump"/>
            <a:extLst>
              <a:ext uri="{FF2B5EF4-FFF2-40B4-BE49-F238E27FC236}">
                <a16:creationId xmlns:a16="http://schemas.microsoft.com/office/drawing/2014/main" id="{43133931-D32A-45F2-A824-DB571721847E}"/>
              </a:ext>
            </a:extLst>
          </p:cNvPr>
          <p:cNvSpPr/>
          <p:nvPr/>
        </p:nvSpPr>
        <p:spPr>
          <a:xfrm>
            <a:off x="5275384" y="3722079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6" name="Равнобедренный треугольник 15">
            <a:hlinkClick r:id="rId3" action="ppaction://hlinksldjump"/>
            <a:extLst>
              <a:ext uri="{FF2B5EF4-FFF2-40B4-BE49-F238E27FC236}">
                <a16:creationId xmlns:a16="http://schemas.microsoft.com/office/drawing/2014/main" id="{CC043D27-D67D-4C56-B282-E87811865265}"/>
              </a:ext>
            </a:extLst>
          </p:cNvPr>
          <p:cNvSpPr/>
          <p:nvPr/>
        </p:nvSpPr>
        <p:spPr>
          <a:xfrm>
            <a:off x="183055" y="372208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2732981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Равнобедренный треугольник 1">
            <a:hlinkClick r:id="rId2" action="ppaction://hlinksldjump"/>
            <a:extLst>
              <a:ext uri="{FF2B5EF4-FFF2-40B4-BE49-F238E27FC236}">
                <a16:creationId xmlns:a16="http://schemas.microsoft.com/office/drawing/2014/main" id="{FB88094D-5966-4CFE-8167-071438448C23}"/>
              </a:ext>
            </a:extLst>
          </p:cNvPr>
          <p:cNvSpPr/>
          <p:nvPr/>
        </p:nvSpPr>
        <p:spPr>
          <a:xfrm>
            <a:off x="2765894" y="1119552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3" name="Равнобедренный треугольник 2">
            <a:hlinkClick r:id="rId3" action="ppaction://hlinksldjump"/>
            <a:extLst>
              <a:ext uri="{FF2B5EF4-FFF2-40B4-BE49-F238E27FC236}">
                <a16:creationId xmlns:a16="http://schemas.microsoft.com/office/drawing/2014/main" id="{E3F43242-6FE4-4CA4-8214-7E8FEE434E63}"/>
              </a:ext>
            </a:extLst>
          </p:cNvPr>
          <p:cNvSpPr/>
          <p:nvPr/>
        </p:nvSpPr>
        <p:spPr>
          <a:xfrm>
            <a:off x="5341599" y="111955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4" name="Равнобедренный треугольник 3">
            <a:hlinkClick r:id="rId4" action="ppaction://hlinksldjump"/>
            <a:extLst>
              <a:ext uri="{FF2B5EF4-FFF2-40B4-BE49-F238E27FC236}">
                <a16:creationId xmlns:a16="http://schemas.microsoft.com/office/drawing/2014/main" id="{5B77D140-17E1-481F-937E-FF406A6C9FF7}"/>
              </a:ext>
            </a:extLst>
          </p:cNvPr>
          <p:cNvSpPr/>
          <p:nvPr/>
        </p:nvSpPr>
        <p:spPr>
          <a:xfrm>
            <a:off x="249270" y="1119553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5" name="Равнобедренный треугольник 4">
            <a:extLst>
              <a:ext uri="{FF2B5EF4-FFF2-40B4-BE49-F238E27FC236}">
                <a16:creationId xmlns:a16="http://schemas.microsoft.com/office/drawing/2014/main" id="{D5E16C5C-7750-4FAE-B91D-E3A9973AF984}"/>
              </a:ext>
            </a:extLst>
          </p:cNvPr>
          <p:cNvSpPr/>
          <p:nvPr/>
        </p:nvSpPr>
        <p:spPr>
          <a:xfrm>
            <a:off x="7793486" y="111955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9" name="Равнобедренный треугольник 8">
            <a:hlinkClick r:id="rId5" action="ppaction://hlinksldjump"/>
            <a:extLst>
              <a:ext uri="{FF2B5EF4-FFF2-40B4-BE49-F238E27FC236}">
                <a16:creationId xmlns:a16="http://schemas.microsoft.com/office/drawing/2014/main" id="{4BCE84D7-EF08-4956-894B-4F9FCA9FA753}"/>
              </a:ext>
            </a:extLst>
          </p:cNvPr>
          <p:cNvSpPr/>
          <p:nvPr/>
        </p:nvSpPr>
        <p:spPr>
          <a:xfrm>
            <a:off x="7793486" y="1119548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3" name="Равнобедренный треугольник 12">
            <a:hlinkClick r:id="rId4" action="ppaction://hlinksldjump"/>
            <a:extLst>
              <a:ext uri="{FF2B5EF4-FFF2-40B4-BE49-F238E27FC236}">
                <a16:creationId xmlns:a16="http://schemas.microsoft.com/office/drawing/2014/main" id="{6D4715A1-576E-4676-954C-AFCC72C9F5BA}"/>
              </a:ext>
            </a:extLst>
          </p:cNvPr>
          <p:cNvSpPr/>
          <p:nvPr/>
        </p:nvSpPr>
        <p:spPr>
          <a:xfrm>
            <a:off x="7755723" y="3722079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4" name="Равнобедренный треугольник 13">
            <a:hlinkClick r:id="rId6" action="ppaction://hlinksldjump"/>
            <a:extLst>
              <a:ext uri="{FF2B5EF4-FFF2-40B4-BE49-F238E27FC236}">
                <a16:creationId xmlns:a16="http://schemas.microsoft.com/office/drawing/2014/main" id="{4684740C-3737-469A-919B-93665E0DCD59}"/>
              </a:ext>
            </a:extLst>
          </p:cNvPr>
          <p:cNvSpPr/>
          <p:nvPr/>
        </p:nvSpPr>
        <p:spPr>
          <a:xfrm>
            <a:off x="2699679" y="3722080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5" name="Равнобедренный треугольник 14">
            <a:hlinkClick r:id="rId6" action="ppaction://hlinksldjump"/>
            <a:extLst>
              <a:ext uri="{FF2B5EF4-FFF2-40B4-BE49-F238E27FC236}">
                <a16:creationId xmlns:a16="http://schemas.microsoft.com/office/drawing/2014/main" id="{3B846892-9D86-4C7C-92E1-77AB4699B34E}"/>
              </a:ext>
            </a:extLst>
          </p:cNvPr>
          <p:cNvSpPr/>
          <p:nvPr/>
        </p:nvSpPr>
        <p:spPr>
          <a:xfrm>
            <a:off x="5275384" y="3722079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  <p:sp>
        <p:nvSpPr>
          <p:cNvPr id="16" name="Равнобедренный треугольник 15">
            <a:hlinkClick r:id="rId5" action="ppaction://hlinksldjump"/>
            <a:extLst>
              <a:ext uri="{FF2B5EF4-FFF2-40B4-BE49-F238E27FC236}">
                <a16:creationId xmlns:a16="http://schemas.microsoft.com/office/drawing/2014/main" id="{699B22CD-9EF6-48AB-BE5C-C92C922E8168}"/>
              </a:ext>
            </a:extLst>
          </p:cNvPr>
          <p:cNvSpPr/>
          <p:nvPr/>
        </p:nvSpPr>
        <p:spPr>
          <a:xfrm>
            <a:off x="183055" y="3722081"/>
            <a:ext cx="1770184" cy="2016369"/>
          </a:xfrm>
          <a:prstGeom prst="triangle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ru-RU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6740955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1A275B5-4358-4650-A22F-80443EB7FB1D}"/>
              </a:ext>
            </a:extLst>
          </p:cNvPr>
          <p:cNvSpPr txBox="1"/>
          <p:nvPr/>
        </p:nvSpPr>
        <p:spPr>
          <a:xfrm>
            <a:off x="4443046" y="2016369"/>
            <a:ext cx="616633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WIN</a:t>
            </a:r>
            <a:endParaRPr lang="ru-RU" sz="8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7" name="Трехмерная модель 6" descr="Праздничные шарики">
                <a:extLst>
                  <a:ext uri="{FF2B5EF4-FFF2-40B4-BE49-F238E27FC236}">
                    <a16:creationId xmlns:a16="http://schemas.microsoft.com/office/drawing/2014/main" id="{4BCB9FCC-0658-45E7-BAFE-5DACAE28DAB1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610949438"/>
                  </p:ext>
                </p:extLst>
              </p:nvPr>
            </p:nvGraphicFramePr>
            <p:xfrm rot="20747822">
              <a:off x="1716913" y="163312"/>
              <a:ext cx="2201276" cy="5382305"/>
            </p:xfrm>
            <a:graphic>
              <a:graphicData uri="http://schemas.microsoft.com/office/drawing/2017/model3d">
                <am3d:model3d r:embed="rId2">
                  <am3d:spPr>
                    <a:xfrm rot="20747822">
                      <a:off x="0" y="0"/>
                      <a:ext cx="2201276" cy="5382305"/>
                    </a:xfrm>
                    <a:prstGeom prst="rect">
                      <a:avLst/>
                    </a:prstGeom>
                  </am3d:spPr>
                  <am3d:camera>
                    <am3d:pos x="0" y="0" z="51710397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493126" d="1000000"/>
                    <am3d:preTrans dx="-118647" dy="-19235513" dz="353459"/>
                    <am3d:scale>
                      <am3d:sx n="1000000" d="1000000"/>
                      <am3d:sy n="1000000" d="1000000"/>
                      <am3d:sz n="1000000" d="1000000"/>
                    </am3d:scale>
                    <am3d:rot ax="697864" ay="3065392" az="545975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66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7" name="Трехмерная модель 6" descr="Праздничные шарики">
                <a:extLst>
                  <a:ext uri="{FF2B5EF4-FFF2-40B4-BE49-F238E27FC236}">
                    <a16:creationId xmlns:a16="http://schemas.microsoft.com/office/drawing/2014/main" id="{4BCB9FCC-0658-45E7-BAFE-5DACAE28DAB1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 rot="20747822">
                <a:off x="1716913" y="163312"/>
                <a:ext cx="2201276" cy="538230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8" name="Трехмерная модель 7" descr="Подарок">
                <a:extLst>
                  <a:ext uri="{FF2B5EF4-FFF2-40B4-BE49-F238E27FC236}">
                    <a16:creationId xmlns:a16="http://schemas.microsoft.com/office/drawing/2014/main" id="{A595BC75-DE7C-405E-87C6-9A4D05804A45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15455885"/>
                  </p:ext>
                </p:extLst>
              </p:nvPr>
            </p:nvGraphicFramePr>
            <p:xfrm>
              <a:off x="2394914" y="3929706"/>
              <a:ext cx="3971149" cy="2928294"/>
            </p:xfrm>
            <a:graphic>
              <a:graphicData uri="http://schemas.microsoft.com/office/drawing/2017/model3d">
                <am3d:model3d r:embed="rId4">
                  <am3d:spPr>
                    <a:xfrm>
                      <a:off x="0" y="0"/>
                      <a:ext cx="3971149" cy="2928294"/>
                    </a:xfrm>
                    <a:prstGeom prst="rect">
                      <a:avLst/>
                    </a:prstGeom>
                  </am3d:spPr>
                  <am3d:camera>
                    <am3d:pos x="0" y="0" z="74906132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11324086" d="1000000"/>
                    <am3d:preTrans dx="476341" dy="-14436804" dz="-2515014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5"/>
                  </am3d:raster>
                  <am3d:objViewport viewportSz="5158512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8" name="Трехмерная модель 7" descr="Подарок">
                <a:extLst>
                  <a:ext uri="{FF2B5EF4-FFF2-40B4-BE49-F238E27FC236}">
                    <a16:creationId xmlns:a16="http://schemas.microsoft.com/office/drawing/2014/main" id="{A595BC75-DE7C-405E-87C6-9A4D05804A45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394914" y="3929706"/>
                <a:ext cx="3971149" cy="2928294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9" name="Трехмерная модель 8" descr="Праздничные огни">
                <a:extLst>
                  <a:ext uri="{FF2B5EF4-FFF2-40B4-BE49-F238E27FC236}">
                    <a16:creationId xmlns:a16="http://schemas.microsoft.com/office/drawing/2014/main" id="{246FF761-F7A9-4975-AB3A-38E95CC5D23B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36580487"/>
                  </p:ext>
                </p:extLst>
              </p:nvPr>
            </p:nvGraphicFramePr>
            <p:xfrm>
              <a:off x="3481899" y="-24477"/>
              <a:ext cx="5228202" cy="1263435"/>
            </p:xfrm>
            <a:graphic>
              <a:graphicData uri="http://schemas.microsoft.com/office/drawing/2017/model3d">
                <am3d:model3d r:embed="rId6">
                  <am3d:spPr>
                    <a:xfrm>
                      <a:off x="0" y="0"/>
                      <a:ext cx="5228202" cy="1263435"/>
                    </a:xfrm>
                    <a:prstGeom prst="rect">
                      <a:avLst/>
                    </a:prstGeom>
                  </am3d:spPr>
                  <am3d:camera>
                    <am3d:pos x="0" y="0" z="48605571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4146770" d="1000000"/>
                    <am3d:preTrans dx="347589" dy="-4487389" dz="-15717"/>
                    <am3d:scale>
                      <am3d:sx n="1000000" d="1000000"/>
                      <am3d:sy n="1000000" d="1000000"/>
                      <am3d:sz n="1000000" d="1000000"/>
                    </am3d:scale>
                    <am3d:rot ax="494455" ay="575359" az="82924"/>
                    <am3d:postTrans dx="0" dy="0" dz="0"/>
                  </am3d:trans>
                  <am3d:raster rName="Office3DRenderer" rVer="16.0.8326">
                    <am3d:blip r:embed="rId7"/>
                  </am3d:raster>
                  <am3d:objViewport viewportSz="5418665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9" name="Трехмерная модель 8" descr="Праздничные огни">
                <a:extLst>
                  <a:ext uri="{FF2B5EF4-FFF2-40B4-BE49-F238E27FC236}">
                    <a16:creationId xmlns:a16="http://schemas.microsoft.com/office/drawing/2014/main" id="{246FF761-F7A9-4975-AB3A-38E95CC5D23B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3481899" y="-24477"/>
                <a:ext cx="5228202" cy="1263435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11" name="Трехмерная модель 10" descr="Падающая монета">
                <a:extLst>
                  <a:ext uri="{FF2B5EF4-FFF2-40B4-BE49-F238E27FC236}">
                    <a16:creationId xmlns:a16="http://schemas.microsoft.com/office/drawing/2014/main" id="{5CED7FC8-7346-4092-89B8-31D7D0CBF564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844346837"/>
                  </p:ext>
                </p:extLst>
              </p:nvPr>
            </p:nvGraphicFramePr>
            <p:xfrm>
              <a:off x="2924786" y="958119"/>
              <a:ext cx="4722375" cy="2116500"/>
            </p:xfrm>
            <a:graphic>
              <a:graphicData uri="http://schemas.microsoft.com/office/drawing/2017/model3d">
                <am3d:model3d r:embed="rId8">
                  <am3d:spPr>
                    <a:xfrm>
                      <a:off x="0" y="0"/>
                      <a:ext cx="4722375" cy="2116500"/>
                    </a:xfrm>
                    <a:prstGeom prst="rect">
                      <a:avLst/>
                    </a:prstGeom>
                  </am3d:spPr>
                  <am3d:camera>
                    <am3d:pos x="0" y="0" z="65046868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23773" d="1000000"/>
                    <am3d:preTrans dx="-88812" dy="-7709518" dz="1553153"/>
                    <am3d:scale>
                      <am3d:sx n="1000000" d="1000000"/>
                      <am3d:sy n="1000000" d="1000000"/>
                      <am3d:sz n="1000000" d="1000000"/>
                    </am3d:scale>
                    <am3d:rot/>
                    <am3d:postTrans dx="0" dy="0" dz="0"/>
                  </am3d:trans>
                  <am3d:raster rName="Office3DRenderer" rVer="16.0.8326">
                    <am3d:blip r:embed="rId9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3833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541866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11" name="Трехмерная модель 10" descr="Падающая монета">
                <a:extLst>
                  <a:ext uri="{FF2B5EF4-FFF2-40B4-BE49-F238E27FC236}">
                    <a16:creationId xmlns:a16="http://schemas.microsoft.com/office/drawing/2014/main" id="{5CED7FC8-7346-4092-89B8-31D7D0CBF564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924786" y="958119"/>
                <a:ext cx="4722375" cy="21165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073678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3833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8" dur="6633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85C54DA-109C-494D-9035-7644A776C033}"/>
              </a:ext>
            </a:extLst>
          </p:cNvPr>
          <p:cNvSpPr txBox="1"/>
          <p:nvPr/>
        </p:nvSpPr>
        <p:spPr>
          <a:xfrm>
            <a:off x="4560277" y="1559169"/>
            <a:ext cx="439615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800" dirty="0"/>
              <a:t>LOSE</a:t>
            </a:r>
            <a:endParaRPr lang="ru-RU" sz="8800" dirty="0"/>
          </a:p>
        </p:txBody>
      </p:sp>
      <mc:AlternateContent xmlns:mc="http://schemas.openxmlformats.org/markup-compatibility/2006">
        <mc:Choice xmlns:am3d="http://schemas.microsoft.com/office/drawing/2017/model3d" Requires="am3d">
          <p:graphicFrame>
            <p:nvGraphicFramePr>
              <p:cNvPr id="3" name="Трехмерная модель 2" descr="Грозный тираннозавр">
                <a:extLst>
                  <a:ext uri="{FF2B5EF4-FFF2-40B4-BE49-F238E27FC236}">
                    <a16:creationId xmlns:a16="http://schemas.microsoft.com/office/drawing/2014/main" id="{2A5A78B8-5CC5-4617-92ED-1838AD00A62C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1732393205"/>
                  </p:ext>
                </p:extLst>
              </p:nvPr>
            </p:nvGraphicFramePr>
            <p:xfrm>
              <a:off x="0" y="-1"/>
              <a:ext cx="7428488" cy="8803037"/>
            </p:xfrm>
            <a:graphic>
              <a:graphicData uri="http://schemas.microsoft.com/office/drawing/2017/model3d">
                <am3d:model3d r:embed="rId2">
                  <am3d:spPr>
                    <a:xfrm>
                      <a:off x="0" y="0"/>
                      <a:ext cx="7428488" cy="8803037"/>
                    </a:xfrm>
                    <a:prstGeom prst="rect">
                      <a:avLst/>
                    </a:prstGeom>
                  </am3d:spPr>
                  <am3d:camera>
                    <am3d:pos x="0" y="0" z="54598196"/>
                    <am3d:up dx="0" dy="36000000" dz="0"/>
                    <am3d:lookAt x="0" y="0" z="0"/>
                    <am3d:perspective fov="2700000"/>
                  </am3d:camera>
                  <am3d:trans>
                    <am3d:meterPerModelUnit n="77604" d="1000000"/>
                    <am3d:preTrans dx="-759252" dy="-7313658" dz="524888"/>
                    <am3d:scale>
                      <am3d:sx n="1000000" d="1000000"/>
                      <am3d:sy n="1000000" d="1000000"/>
                      <am3d:sz n="1000000" d="1000000"/>
                    </am3d:scale>
                    <am3d:rot ax="112742" ay="224881" az="7372"/>
                    <am3d:postTrans dx="0" dy="0" dz="0"/>
                  </am3d:trans>
                  <am3d:raster rName="Office3DRenderer" rVer="16.0.8326">
                    <am3d:blip r:embed="rId3"/>
                  </am3d:raster>
                  <am3d:extLst>
                    <a:ext uri="{9A65AA19-BECB-4387-8358-8AD5134E1D82}">
                      <a3danim:embedAnim xmlns:a3danim="http://schemas.microsoft.com/office/drawing/2018/animation/model3d" animId="0">
                        <a3danim:animPr length="9266" count="indefinite"/>
                      </a3danim:embedAnim>
                    </a:ext>
                    <a:ext uri="{E9DE012E-A134-456F-84FE-255F9AAD75C6}">
                      <a3danim:posterFrame xmlns:a3danim="http://schemas.microsoft.com/office/drawing/2018/animation/model3d" animId="0"/>
                    </a:ext>
                  </am3d:extLst>
                  <am3d:objViewport viewportSz="13554997"/>
                  <am3d:ambientLight>
                    <am3d:clr>
                      <a:scrgbClr r="50000" g="50000" b="50000"/>
                    </am3d:clr>
                    <am3d:illuminance n="500000" d="1000000"/>
                  </am3d:ambientLight>
                  <am3d:ptLight rad="0">
                    <am3d:clr>
                      <a:scrgbClr r="100000" g="75000" b="50000"/>
                    </am3d:clr>
                    <am3d:intensity n="9765625" d="1000000"/>
                    <am3d:pos x="21959998" y="70920001" z="16344003"/>
                  </am3d:ptLight>
                  <am3d:ptLight rad="0">
                    <am3d:clr>
                      <a:scrgbClr r="40000" g="60000" b="95000"/>
                    </am3d:clr>
                    <am3d:intensity n="12250000" d="1000000"/>
                    <am3d:pos x="-37964106" y="51130435" z="57631972"/>
                  </am3d:ptLight>
                  <am3d:ptLight rad="0">
                    <am3d:clr>
                      <a:scrgbClr r="86837" g="72700" b="100000"/>
                    </am3d:clr>
                    <am3d:intensity n="3125000" d="1000000"/>
                    <am3d:pos x="-37739122" y="58056624" z="-34769649"/>
                  </am3d:ptLight>
                </am3d:model3d>
              </a:graphicData>
            </a:graphic>
          </p:graphicFrame>
        </mc:Choice>
        <mc:Fallback>
          <p:pic>
            <p:nvPicPr>
              <p:cNvPr id="3" name="Трехмерная модель 2" descr="Грозный тираннозавр">
                <a:extLst>
                  <a:ext uri="{FF2B5EF4-FFF2-40B4-BE49-F238E27FC236}">
                    <a16:creationId xmlns:a16="http://schemas.microsoft.com/office/drawing/2014/main" id="{2A5A78B8-5CC5-4617-92ED-1838AD00A62C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 noCrop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0" y="-1"/>
                <a:ext cx="7428488" cy="8803037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669724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0" presetClass="emph" presetSubtype="1" repeatCount="indefinite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9267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embedded1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178</TotalTime>
  <Words>2</Words>
  <Application>Microsoft Office PowerPoint</Application>
  <PresentationFormat>Широкоэкранный</PresentationFormat>
  <Paragraphs>2</Paragraphs>
  <Slides>7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Student</dc:creator>
  <cp:lastModifiedBy>Student</cp:lastModifiedBy>
  <cp:revision>20</cp:revision>
  <dcterms:created xsi:type="dcterms:W3CDTF">2024-12-08T04:30:52Z</dcterms:created>
  <dcterms:modified xsi:type="dcterms:W3CDTF">2024-12-15T04:45:52Z</dcterms:modified>
</cp:coreProperties>
</file>

<file path=docProps/thumbnail.jpeg>
</file>